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305" r:id="rId6"/>
    <p:sldId id="302" r:id="rId7"/>
    <p:sldId id="304" r:id="rId8"/>
    <p:sldId id="272" r:id="rId9"/>
    <p:sldId id="303" r:id="rId10"/>
    <p:sldId id="282" r:id="rId11"/>
    <p:sldId id="276" r:id="rId12"/>
    <p:sldId id="261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2D4D-11F3-7D4F-8325-1F416538293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634C-BF47-D546-A5E8-1F4FA8A7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4E69-E9A0-F846-842C-9CFCF051A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EA271-97A1-BA4F-B2D2-CA504D0D8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83D2C-B5A4-9A42-B733-7E27B5E2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AA10-1C1D-BF42-81A1-55A48F2F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9405-1392-CF45-9D3E-426FCC57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78F4-B020-CE42-BD49-EB644ED8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1E009-2D98-9142-BB4F-A87AB6122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746D7-743F-C546-956F-479B63E0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DFEA7-585F-224F-A1D5-9CE26E52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B04B-61FF-E74E-9D5D-C9DFDA7E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DEF47-F016-4D49-B6D4-4B4DB9DBD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217E5-3223-6343-A394-9AD183AC0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856F8-0472-DA49-9FDD-9D74A05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FA032-DFB2-0C4F-8AE2-C84F71D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3798-57CA-0F44-A3A9-218E8A94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1655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616F-6329-5A41-AC9C-E8214A1E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E5F1-B83E-294D-BC46-C4D28DAA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198E-B5D2-7746-A26C-FA1B7C95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1C0BB-A455-3A4C-99F2-91AFFC7D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2782A-29B2-3D43-A555-3C83A25D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D077-0BBE-0248-A087-B7049ADF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875DF-36E7-454D-946E-7A4EBA29D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A257-3916-4544-BC79-62E5CE0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8BDF-BA7B-E847-AD25-CA141194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FF86A-03DA-6C41-A5C8-BEC9B0E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DBED-691B-5E41-B5E9-213F1FBB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9B12-35BF-1E47-9684-489E1EFC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61380-1E09-A042-8114-1322D7903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BAD77-9FC1-8D42-BE75-C61562D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F8B3A-2EB7-8E44-B5A2-8AA5C8C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EA764-599E-9246-B3E0-AB0A147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6E21-9774-774F-9D6D-AAAA4B4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D5472-9E7B-9A4C-8FBB-A307E944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8E7EB-CB08-0C4A-9A8D-192826818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7E663-28E5-6745-8A3E-282901EB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05CFA-890F-034D-9881-581D34D75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7EDD7-63AD-5B4B-925F-AEB300EB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EE85-5DA9-474F-A9BC-FBFBA49B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8F299-1B36-A94A-948D-09858F5E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2118-1F0D-4248-BA84-CD8B944C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3D8D4-7E07-D547-A6F1-6800C02D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A1006-E282-464F-B55E-7F621A8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20E75-96B5-3D41-A2D1-F8C6F3A6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E9148-E8E0-3844-AC2E-DF33E18D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1088B-70E1-A64B-AB83-62B83349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2CD24-85AA-9B40-9770-371B29C1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70EF-DAE1-E344-B9E0-FE566E9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6134-5C21-E34D-A887-26B07896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19B77-F4DD-FF49-AF97-1AF7741A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5F145-9F04-1E44-A2DC-24EE719C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BC74F-33E1-BC41-B603-EE66DAA1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5ADBE-1A30-B64A-83B5-AE149ED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E6D3-3BC5-F740-8202-ACCF35C9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CED18-4E0F-764D-AC6C-75983EEF8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4D4B-3AEF-BD4F-B8F2-24D85D18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3B81E-C87A-BB40-AD6C-442ABD83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107ED-3FCF-4D46-88AE-12EAD4CC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DB8AB-C7FF-B745-92A1-8101AF9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96F4A-577C-E143-A12C-331345BB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E0D2-CB32-5942-89D8-F8B2EB92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262F-A3D5-7945-AF97-79A75F78B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9C43-1511-4443-82B1-EDA99C609C0F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A73DA-938E-F64E-840F-1F3CE2D9C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6AC68-FD12-524C-AD39-2257C539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n-US" sz="4600" dirty="0">
                <a:latin typeface="+mj-lt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  <a:p>
            <a:r>
              <a:rPr lang="en-US" sz="2600" b="1" dirty="0">
                <a:latin typeface="+mj-lt"/>
                <a:ea typeface="Helvetica" charset="0"/>
                <a:cs typeface="Helvetica" charset="0"/>
              </a:rPr>
              <a:t>Cat Chamberlain</a:t>
            </a:r>
          </a:p>
        </p:txBody>
      </p:sp>
    </p:spTree>
    <p:extLst>
      <p:ext uri="{BB962C8B-B14F-4D97-AF65-F5344CB8AC3E}">
        <p14:creationId xmlns:p14="http://schemas.microsoft.com/office/powerpoint/2010/main" val="175390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2548"/>
            <a:ext cx="12192000" cy="1325563"/>
          </a:xfrm>
        </p:spPr>
        <p:txBody>
          <a:bodyPr/>
          <a:lstStyle/>
          <a:p>
            <a:r>
              <a:rPr lang="en-US" dirty="0"/>
              <a:t>Are false spring events changing with warming?</a:t>
            </a:r>
          </a:p>
        </p:txBody>
      </p:sp>
      <p:pic>
        <p:nvPicPr>
          <p:cNvPr id="4" name="Picture 4" descr="mage result for betula pendula leaf"/>
          <p:cNvPicPr>
            <a:picLocks noChangeAspect="1" noChangeArrowheads="1"/>
          </p:cNvPicPr>
          <p:nvPr/>
        </p:nvPicPr>
        <p:blipFill rotWithShape="1"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88073" y="1903699"/>
            <a:ext cx="1981198" cy="13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ge result for aesculus hippocastanum leaf"/>
          <p:cNvPicPr>
            <a:picLocks noChangeAspect="1" noChangeArrowheads="1"/>
          </p:cNvPicPr>
          <p:nvPr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4090" y="1723859"/>
            <a:ext cx="126742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ge result for alnus glutinosa leaf"/>
          <p:cNvPicPr>
            <a:picLocks noChangeAspect="1" noChangeArrowheads="1"/>
          </p:cNvPicPr>
          <p:nvPr/>
        </p:nvPicPr>
        <p:blipFill rotWithShape="1">
          <a:blip r:embed="rId4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32685" y="1845679"/>
            <a:ext cx="2109753" cy="149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mage result for fagus sylvatica leaf"/>
          <p:cNvPicPr>
            <a:picLocks noChangeAspect="1" noChangeArrowheads="1"/>
          </p:cNvPicPr>
          <p:nvPr/>
        </p:nvPicPr>
        <p:blipFill rotWithShape="1"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88073" y="4660558"/>
            <a:ext cx="1981198" cy="13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mage result for quercus robur leaf"/>
          <p:cNvPicPr>
            <a:picLocks noChangeAspect="1" noChangeArrowheads="1"/>
          </p:cNvPicPr>
          <p:nvPr/>
        </p:nvPicPr>
        <p:blipFill rotWithShape="1">
          <a:blip r:embed="rId6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5092" y="4644793"/>
            <a:ext cx="1945415" cy="12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mage result for fraxinus excelsior leaf"/>
          <p:cNvPicPr>
            <a:picLocks noChangeAspect="1" noChangeArrowheads="1"/>
          </p:cNvPicPr>
          <p:nvPr/>
        </p:nvPicPr>
        <p:blipFill rotWithShape="1">
          <a:blip r:embed="rId7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4058" y="4684070"/>
            <a:ext cx="1907005" cy="131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017" y="1016836"/>
            <a:ext cx="8988894" cy="5618059"/>
          </a:xfrm>
        </p:spPr>
      </p:pic>
    </p:spTree>
    <p:extLst>
      <p:ext uri="{BB962C8B-B14F-4D97-AF65-F5344CB8AC3E}">
        <p14:creationId xmlns:p14="http://schemas.microsoft.com/office/powerpoint/2010/main" val="23212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06CAF-18D0-2447-8019-71D4FB5D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46" y="0"/>
            <a:ext cx="8001000" cy="68580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EFA49D-94C7-0E49-BCCE-9BEEE5B8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46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FA6434C-0834-CB46-92EE-FACA9A005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6159" y="536354"/>
            <a:ext cx="7603396" cy="5562869"/>
          </a:xfrm>
        </p:spPr>
      </p:pic>
    </p:spTree>
    <p:extLst>
      <p:ext uri="{BB962C8B-B14F-4D97-AF65-F5344CB8AC3E}">
        <p14:creationId xmlns:p14="http://schemas.microsoft.com/office/powerpoint/2010/main" val="272633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632" y="0"/>
            <a:ext cx="4238368" cy="4263081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0" y="5918885"/>
            <a:ext cx="5025082" cy="939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71980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290486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48794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166918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480614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4B29A1-4B48-E644-97EA-2371E55CE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95" y="2573987"/>
            <a:ext cx="1239748" cy="1239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5AC2D-E786-8F47-83A8-D9085661A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8" y="2573692"/>
            <a:ext cx="1239748" cy="1239748"/>
          </a:xfrm>
          <a:prstGeom prst="rect">
            <a:avLst/>
          </a:prstGeom>
        </p:spPr>
      </p:pic>
      <p:pic>
        <p:nvPicPr>
          <p:cNvPr id="6" name="Picture 16" descr="Resultado de imagen de ben cook nasa">
            <a:extLst>
              <a:ext uri="{FF2B5EF4-FFF2-40B4-BE49-F238E27FC236}">
                <a16:creationId xmlns:a16="http://schemas.microsoft.com/office/drawing/2014/main" id="{FE30CF55-497B-544A-A9D4-7DCA887B1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" r="11518" b="30912"/>
          <a:stretch/>
        </p:blipFill>
        <p:spPr bwMode="auto">
          <a:xfrm>
            <a:off x="7494146" y="2595431"/>
            <a:ext cx="1203779" cy="1173630"/>
          </a:xfrm>
          <a:prstGeom prst="ellipse">
            <a:avLst/>
          </a:prstGeom>
          <a:ln w="635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84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American Beech: </a:t>
            </a:r>
            <a:r>
              <a:rPr lang="en-US" sz="2800" i="1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297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04" y="201986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/>
              <a:t>PHENOLOGY IS ADVANCING</a:t>
            </a:r>
            <a:br>
              <a:rPr lang="en-US" sz="4800" dirty="0"/>
            </a:br>
            <a:endParaRPr lang="en-US" sz="4800" dirty="0"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61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Chamberlain </a:t>
            </a:r>
            <a:r>
              <a:rPr lang="en-US" i="1"/>
              <a:t>et al, </a:t>
            </a:r>
            <a:r>
              <a:rPr lang="en-US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18621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935" y="1764096"/>
            <a:ext cx="5756060" cy="3964486"/>
          </a:xfrm>
          <a:prstGeom prst="rect">
            <a:avLst/>
          </a:prstGeom>
        </p:spPr>
      </p:pic>
      <p:sp>
        <p:nvSpPr>
          <p:cNvPr id="141" name="Where’s the risk?"/>
          <p:cNvSpPr/>
          <p:nvPr/>
        </p:nvSpPr>
        <p:spPr>
          <a:xfrm>
            <a:off x="195930" y="201790"/>
            <a:ext cx="4184684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Springs: </a:t>
            </a:r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BUDBURST</a:t>
            </a:r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LEAFOUT</a:t>
            </a:r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5" name="TextBox 4"/>
          <p:cNvSpPr txBox="1"/>
          <p:nvPr/>
        </p:nvSpPr>
        <p:spPr>
          <a:xfrm>
            <a:off x="1628258" y="5224053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DURATION OF VEGETATIVE RISK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869" y="545634"/>
            <a:ext cx="5896160" cy="3933233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963772" y="1905331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413745"/>
            <a:ext cx="292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et al, 2019 GCB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84" y="2535319"/>
            <a:ext cx="5926316" cy="3953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60876" y="6488668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5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5" grpId="0"/>
      <p:bldP spid="6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16111" y="6425315"/>
            <a:ext cx="235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 </a:t>
            </a:r>
            <a:r>
              <a:rPr lang="en-US" i="1" dirty="0"/>
              <a:t>et al,</a:t>
            </a:r>
            <a:r>
              <a:rPr lang="en-US" dirty="0"/>
              <a:t> in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8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236</Words>
  <Application>Microsoft Macintosh PowerPoint</Application>
  <PresentationFormat>Widescreen</PresentationFormat>
  <Paragraphs>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Book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PHENOLOGY IS ADVANCING </vt:lpstr>
      <vt:lpstr>PowerPoint Presentation</vt:lpstr>
      <vt:lpstr>PHENOLOGY USES MULTIPLE CUES</vt:lpstr>
      <vt:lpstr>Are false spring events changing with warming?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9</cp:revision>
  <dcterms:created xsi:type="dcterms:W3CDTF">2020-02-07T19:26:22Z</dcterms:created>
  <dcterms:modified xsi:type="dcterms:W3CDTF">2020-02-10T18:08:34Z</dcterms:modified>
</cp:coreProperties>
</file>